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9"/>
  </p:notesMasterIdLst>
  <p:sldIdLst>
    <p:sldId id="256" r:id="rId2"/>
    <p:sldId id="299" r:id="rId3"/>
    <p:sldId id="300" r:id="rId4"/>
    <p:sldId id="301" r:id="rId5"/>
    <p:sldId id="302" r:id="rId6"/>
    <p:sldId id="303" r:id="rId7"/>
    <p:sldId id="305" r:id="rId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Montserrat" panose="020B0604020202020204" charset="0"/>
      <p:regular r:id="rId14"/>
      <p:bold r:id="rId15"/>
      <p:italic r:id="rId16"/>
      <p:boldItalic r:id="rId17"/>
    </p:embeddedFont>
    <p:embeddedFont>
      <p:font typeface="Proxima Nova Semibold" panose="020B0604020202020204" charset="0"/>
      <p:regular r:id="rId18"/>
      <p:bold r:id="rId19"/>
      <p:boldItalic r:id="rId20"/>
    </p:embeddedFont>
    <p:embeddedFont>
      <p:font typeface="Sarala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5A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F8B181-01B4-4F6F-8FBF-6FAE1BDAB4D2}">
  <a:tblStyle styleId="{2EF8B181-01B4-4F6F-8FBF-6FAE1BDAB4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1" d="100"/>
          <a:sy n="121" d="100"/>
        </p:scale>
        <p:origin x="6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89fcc27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89fcc27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4573925" y="350"/>
            <a:ext cx="4570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836250" y="2931900"/>
            <a:ext cx="4035300" cy="6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3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5786125" y="956698"/>
            <a:ext cx="2135400" cy="197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5277425" y="3594000"/>
            <a:ext cx="3152700" cy="5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-10850" y="-5125"/>
            <a:ext cx="7242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6853800" y="4776850"/>
            <a:ext cx="2300400" cy="36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-10850" y="4776850"/>
            <a:ext cx="724200" cy="36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609947" y="564207"/>
            <a:ext cx="24600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609958" y="1659000"/>
            <a:ext cx="2290200" cy="18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0" y="4050475"/>
            <a:ext cx="7131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SECTION_TITLE_AND_DESCRIPTION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81365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>
            <a:off x="81365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2"/>
          </p:nvPr>
        </p:nvSpPr>
        <p:spPr>
          <a:xfrm>
            <a:off x="337170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3"/>
          </p:nvPr>
        </p:nvSpPr>
        <p:spPr>
          <a:xfrm>
            <a:off x="337170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4"/>
          </p:nvPr>
        </p:nvSpPr>
        <p:spPr>
          <a:xfrm>
            <a:off x="5929750" y="2961130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5"/>
          </p:nvPr>
        </p:nvSpPr>
        <p:spPr>
          <a:xfrm>
            <a:off x="5929750" y="3280291"/>
            <a:ext cx="2400600" cy="56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0" y="4419900"/>
            <a:ext cx="91440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6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SECTION_TITLE_AND_DESCRIPTION_1_1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>
            <a:off x="712175" y="3051975"/>
            <a:ext cx="7730400" cy="35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5300" y="0"/>
            <a:ext cx="91440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5300" y="4416875"/>
            <a:ext cx="9144000" cy="767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3277050" y="3007434"/>
            <a:ext cx="25899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subTitle" idx="1"/>
          </p:nvPr>
        </p:nvSpPr>
        <p:spPr>
          <a:xfrm>
            <a:off x="1551975" y="1688475"/>
            <a:ext cx="6040200" cy="14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7592175" y="4775700"/>
            <a:ext cx="1557000" cy="36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5300" y="541150"/>
            <a:ext cx="706800" cy="356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1">
  <p:cSld name="TITLE_ONLY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4470525" y="3701400"/>
            <a:ext cx="46734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5111875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5462775" y="1331400"/>
            <a:ext cx="2320800" cy="12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5449675" y="2549700"/>
            <a:ext cx="2346900" cy="12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0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712550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5289448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1082306" y="283879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1"/>
          </p:nvPr>
        </p:nvSpPr>
        <p:spPr>
          <a:xfrm>
            <a:off x="1082306" y="3333294"/>
            <a:ext cx="24006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title" idx="2"/>
          </p:nvPr>
        </p:nvSpPr>
        <p:spPr>
          <a:xfrm>
            <a:off x="5653500" y="283879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3"/>
          </p:nvPr>
        </p:nvSpPr>
        <p:spPr>
          <a:xfrm>
            <a:off x="5653500" y="3333294"/>
            <a:ext cx="24006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title" idx="4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0" y="4772325"/>
            <a:ext cx="9144000" cy="3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8"/>
          <p:cNvSpPr/>
          <p:nvPr/>
        </p:nvSpPr>
        <p:spPr>
          <a:xfrm flipH="1">
            <a:off x="8433163" y="0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8"/>
          <p:cNvSpPr/>
          <p:nvPr/>
        </p:nvSpPr>
        <p:spPr>
          <a:xfrm flipH="1">
            <a:off x="3088" y="0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2">
            <a:lumMod val="20000"/>
            <a:lumOff val="80000"/>
            <a:alpha val="27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6" r:id="rId4"/>
    <p:sldLayoutId id="2147483658" r:id="rId5"/>
    <p:sldLayoutId id="2147483660" r:id="rId6"/>
    <p:sldLayoutId id="2147483661" r:id="rId7"/>
    <p:sldLayoutId id="2147483662" r:id="rId8"/>
    <p:sldLayoutId id="214748366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0000"/>
            <a:lumOff val="80000"/>
            <a:alpha val="0"/>
          </a:schemeClr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ctrTitle"/>
          </p:nvPr>
        </p:nvSpPr>
        <p:spPr>
          <a:xfrm>
            <a:off x="-685628" y="1166338"/>
            <a:ext cx="5938902" cy="11432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Semibold" panose="020B0604020202020204" charset="0"/>
              </a:rPr>
              <a:t>Team IGNITY</a:t>
            </a:r>
            <a:endParaRPr sz="4800" dirty="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oxima Nova Semibold" panose="020B0604020202020204" charset="0"/>
            </a:endParaRPr>
          </a:p>
        </p:txBody>
      </p:sp>
      <p:sp>
        <p:nvSpPr>
          <p:cNvPr id="196" name="Google Shape;196;p26"/>
          <p:cNvSpPr txBox="1">
            <a:spLocks noGrp="1"/>
          </p:cNvSpPr>
          <p:nvPr>
            <p:ph type="subTitle" idx="1"/>
          </p:nvPr>
        </p:nvSpPr>
        <p:spPr>
          <a:xfrm>
            <a:off x="600663" y="3073636"/>
            <a:ext cx="3366320" cy="614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Проект по темата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„Пожарна </a:t>
            </a:r>
            <a:r>
              <a:rPr lang="bg-BG" dirty="0" err="1"/>
              <a:t>безопастност</a:t>
            </a:r>
            <a:r>
              <a:rPr lang="bg-BG" dirty="0"/>
              <a:t>“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E77AD6-3113-4293-8503-2A183FED1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3892" y="2373235"/>
            <a:ext cx="3608185" cy="11533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7A70644-8AB7-4344-9CF7-B04EF70001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1659" y="776896"/>
            <a:ext cx="4140681" cy="883275"/>
          </a:xfrm>
        </p:spPr>
        <p:txBody>
          <a:bodyPr/>
          <a:lstStyle/>
          <a:p>
            <a:r>
              <a:rPr lang="bg-BG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Нашия отбор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91C0A0-A602-4A7F-A43F-CCC63126E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966" y="1758434"/>
            <a:ext cx="1640379" cy="164037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3E7FEA-FDC5-405C-A0A2-21601128B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5069" y="1758435"/>
            <a:ext cx="1640378" cy="16403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20D9AF-DCED-424D-B329-1B1F70C08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1933" y="1758434"/>
            <a:ext cx="1640379" cy="164037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427B7A-B29E-44EB-BC26-D1E7A11CB3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024" y="1758436"/>
            <a:ext cx="1642185" cy="164037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71D9ADA-600F-4B44-B9DA-4B748303F052}"/>
              </a:ext>
            </a:extLst>
          </p:cNvPr>
          <p:cNvSpPr txBox="1"/>
          <p:nvPr/>
        </p:nvSpPr>
        <p:spPr>
          <a:xfrm>
            <a:off x="288139" y="3569028"/>
            <a:ext cx="201995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1100" dirty="0">
                <a:latin typeface="Century Gothic" panose="020B0502020202020204" pitchFamily="34" charset="0"/>
              </a:rPr>
              <a:t>Александра Стайкова </a:t>
            </a:r>
            <a:endParaRPr lang="en-US" sz="1100" dirty="0">
              <a:latin typeface="Century Gothic" panose="020B0502020202020204" pitchFamily="34" charset="0"/>
            </a:endParaRPr>
          </a:p>
          <a:p>
            <a:pPr algn="ctr"/>
            <a:r>
              <a:rPr lang="bg-BG" sz="1100" dirty="0">
                <a:latin typeface="Century Gothic" panose="020B0502020202020204" pitchFamily="34" charset="0"/>
              </a:rPr>
              <a:t>9В – </a:t>
            </a:r>
            <a:r>
              <a:rPr lang="en-US" sz="1100" dirty="0">
                <a:latin typeface="Century Gothic" panose="020B0502020202020204" pitchFamily="34" charset="0"/>
              </a:rPr>
              <a:t>Scrum trainer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5DDAE6-15A8-4D1D-9405-E87BBDF55D56}"/>
              </a:ext>
            </a:extLst>
          </p:cNvPr>
          <p:cNvSpPr txBox="1"/>
          <p:nvPr/>
        </p:nvSpPr>
        <p:spPr>
          <a:xfrm>
            <a:off x="2802398" y="3569027"/>
            <a:ext cx="141951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1100" dirty="0">
                <a:latin typeface="Century Gothic" panose="020B0502020202020204" pitchFamily="34" charset="0"/>
              </a:rPr>
              <a:t>Георги Василев </a:t>
            </a:r>
            <a:endParaRPr lang="en-US" sz="1100" dirty="0">
              <a:latin typeface="Century Gothic" panose="020B0502020202020204" pitchFamily="34" charset="0"/>
            </a:endParaRPr>
          </a:p>
          <a:p>
            <a:pPr algn="ctr"/>
            <a:r>
              <a:rPr lang="bg-BG" sz="1100" dirty="0">
                <a:latin typeface="Century Gothic" panose="020B0502020202020204" pitchFamily="34" charset="0"/>
              </a:rPr>
              <a:t>9А – </a:t>
            </a:r>
            <a:r>
              <a:rPr lang="en-US" sz="1100" dirty="0">
                <a:latin typeface="Century Gothic" panose="020B0502020202020204" pitchFamily="34" charset="0"/>
              </a:rPr>
              <a:t>Designer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04D872-E7BF-4718-A5CC-0553ABF73E7B}"/>
              </a:ext>
            </a:extLst>
          </p:cNvPr>
          <p:cNvSpPr txBox="1"/>
          <p:nvPr/>
        </p:nvSpPr>
        <p:spPr>
          <a:xfrm>
            <a:off x="4430152" y="3569026"/>
            <a:ext cx="252393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1100" dirty="0">
                <a:latin typeface="Century Gothic" panose="020B0502020202020204" pitchFamily="34" charset="0"/>
              </a:rPr>
              <a:t>Марио Берберов </a:t>
            </a:r>
          </a:p>
          <a:p>
            <a:pPr algn="ctr"/>
            <a:r>
              <a:rPr lang="bg-BG" sz="1100" dirty="0">
                <a:latin typeface="Century Gothic" panose="020B0502020202020204" pitchFamily="34" charset="0"/>
              </a:rPr>
              <a:t>9Б – </a:t>
            </a:r>
            <a:r>
              <a:rPr lang="en-US" sz="1100" dirty="0">
                <a:latin typeface="Century Gothic" panose="020B0502020202020204" pitchFamily="34" charset="0"/>
              </a:rPr>
              <a:t>Back end Developer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029751E-0A99-406E-B4A8-6492983D14ED}"/>
              </a:ext>
            </a:extLst>
          </p:cNvPr>
          <p:cNvSpPr txBox="1"/>
          <p:nvPr/>
        </p:nvSpPr>
        <p:spPr>
          <a:xfrm>
            <a:off x="6732178" y="3569025"/>
            <a:ext cx="234615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1100" dirty="0">
                <a:latin typeface="Century Gothic" panose="020B0502020202020204" pitchFamily="34" charset="0"/>
              </a:rPr>
              <a:t>Веселин Стоянов </a:t>
            </a:r>
            <a:endParaRPr lang="en-US" sz="1100" dirty="0">
              <a:latin typeface="Century Gothic" panose="020B0502020202020204" pitchFamily="34" charset="0"/>
            </a:endParaRPr>
          </a:p>
          <a:p>
            <a:pPr algn="ctr"/>
            <a:r>
              <a:rPr lang="bg-BG" sz="1100" dirty="0">
                <a:latin typeface="Century Gothic" panose="020B0502020202020204" pitchFamily="34" charset="0"/>
              </a:rPr>
              <a:t>9Г – </a:t>
            </a:r>
            <a:r>
              <a:rPr lang="en-US" sz="1100" dirty="0">
                <a:latin typeface="Century Gothic" panose="020B0502020202020204" pitchFamily="34" charset="0"/>
              </a:rPr>
              <a:t>Front end Developer</a:t>
            </a:r>
          </a:p>
        </p:txBody>
      </p:sp>
    </p:spTree>
    <p:extLst>
      <p:ext uri="{BB962C8B-B14F-4D97-AF65-F5344CB8AC3E}">
        <p14:creationId xmlns:p14="http://schemas.microsoft.com/office/powerpoint/2010/main" val="2163301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98DAE-63A2-418C-B7A2-D9F3F75E2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289" y="433578"/>
            <a:ext cx="4965830" cy="790205"/>
          </a:xfrm>
        </p:spPr>
        <p:txBody>
          <a:bodyPr/>
          <a:lstStyle/>
          <a:p>
            <a:r>
              <a:rPr lang="bg-BG" sz="3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  <a:sym typeface="Montserrat"/>
              </a:rPr>
              <a:t>Етапи на развитие</a:t>
            </a:r>
            <a:endParaRPr lang="en-US" sz="36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  <a:sym typeface="Montserra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339D9F-D2BB-47AD-9AF5-61DE5B391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771" y="1375037"/>
            <a:ext cx="2342015" cy="13899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282A6B-4651-42B6-A2B3-E6647C7A8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732" y="2650529"/>
            <a:ext cx="2873637" cy="16164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41D559-D730-4A8D-BF0D-FDECA03FD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6766" y="1631188"/>
            <a:ext cx="2538586" cy="19650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73CD105-3A53-454F-B0D1-CC4A7AE6D999}"/>
              </a:ext>
            </a:extLst>
          </p:cNvPr>
          <p:cNvSpPr txBox="1"/>
          <p:nvPr/>
        </p:nvSpPr>
        <p:spPr>
          <a:xfrm>
            <a:off x="110825" y="2241749"/>
            <a:ext cx="3059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B85B2E-8B16-4929-B19E-4F4F6717791D}"/>
              </a:ext>
            </a:extLst>
          </p:cNvPr>
          <p:cNvSpPr txBox="1"/>
          <p:nvPr/>
        </p:nvSpPr>
        <p:spPr>
          <a:xfrm>
            <a:off x="2704786" y="3824187"/>
            <a:ext cx="3059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EC5620-A41E-4E84-96E6-C8F15612CD15}"/>
              </a:ext>
            </a:extLst>
          </p:cNvPr>
          <p:cNvSpPr txBox="1"/>
          <p:nvPr/>
        </p:nvSpPr>
        <p:spPr>
          <a:xfrm>
            <a:off x="6119577" y="3052397"/>
            <a:ext cx="3059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398245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27B7A-6ECD-4E88-8D6A-2ABE5D83A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3032" y="712733"/>
            <a:ext cx="4379495" cy="935025"/>
          </a:xfrm>
        </p:spPr>
        <p:txBody>
          <a:bodyPr/>
          <a:lstStyle/>
          <a:p>
            <a:r>
              <a:rPr lang="bg-BG" sz="3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Нашата идея</a:t>
            </a:r>
            <a:endParaRPr lang="en-US" sz="36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BDC03B-6714-4C4B-AC11-355CC8ED1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05" y="2597702"/>
            <a:ext cx="5035243" cy="242879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CBAB4E-B715-4A01-B92E-EFDDE7623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7931" y="136079"/>
            <a:ext cx="5096489" cy="242879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75953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9A59733-C273-4F56-B8F3-8C2F45130876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597000" y="730843"/>
            <a:ext cx="7950000" cy="447600"/>
          </a:xfrm>
        </p:spPr>
        <p:txBody>
          <a:bodyPr/>
          <a:lstStyle/>
          <a:p>
            <a:r>
              <a:rPr lang="bg-BG" sz="32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Програмите, които използвахме</a:t>
            </a:r>
            <a:endParaRPr lang="en-US" sz="32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F932BE-7AB9-4ACB-BAF6-29EB350BB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42" y="1718876"/>
            <a:ext cx="838969" cy="7799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291461-0754-45C7-B04E-D9B7B6109F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441" y="1716013"/>
            <a:ext cx="833878" cy="8338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E7190DC-3C47-4514-8AD9-089D71582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749" y="1737872"/>
            <a:ext cx="833878" cy="8338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A7E8588-CCC4-4D56-873D-2BE1C4948D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3886" y="1727417"/>
            <a:ext cx="882329" cy="8823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031F539-A1A7-4DB3-AAA0-3308DFEECF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31" y="2895375"/>
            <a:ext cx="2450521" cy="163368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9AE973-5E3D-4F22-82BE-2975B72969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026" y="3143008"/>
            <a:ext cx="1826676" cy="114167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FF0193-9AE6-4D87-A8FD-D89C47AB40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2907" y="3197780"/>
            <a:ext cx="1052046" cy="102887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D86B895-F92B-488B-83BE-C735D9EC99A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14740" y="3197780"/>
            <a:ext cx="1106205" cy="102887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4F8CC87-CB6E-40E6-8890-123431B934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94391" y="3245093"/>
            <a:ext cx="1352609" cy="93424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5626516-4089-444B-8EC1-3BC960E1315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23956" y="1627600"/>
            <a:ext cx="1081961" cy="108196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8739655-3183-4376-B23E-10E6DEB3A69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578655" y="1674323"/>
            <a:ext cx="830904" cy="101831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59B511D-0F15-4B94-93F7-FBEF2591634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35219" y="1689770"/>
            <a:ext cx="1582857" cy="98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823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8B3DC-97F3-4D47-89F0-FCFDA2443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DFFC22-42AB-4CD8-B5EA-ACDD8A469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C577C33-793E-4A31-AFD6-BA18D1F58B07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4FAE044-2AA3-42A5-A5D1-1A07D80F59B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95240B1-2A17-4143-A32E-06BC7A7E01A9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597000" y="721164"/>
            <a:ext cx="7950000" cy="447600"/>
          </a:xfrm>
        </p:spPr>
        <p:txBody>
          <a:bodyPr/>
          <a:lstStyle/>
          <a:p>
            <a:r>
              <a:rPr lang="bg-BG" sz="3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/>
              </a:rPr>
              <a:t>Бъдещи идеи и цели</a:t>
            </a:r>
            <a:endParaRPr lang="en-US" sz="36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D277AE-0A4A-452D-A1F0-E1464AC4E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062" y="1699993"/>
            <a:ext cx="4323876" cy="252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828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60D1030-A92A-4ADA-B4EB-ACC12957E3F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03128" y="921274"/>
            <a:ext cx="4317618" cy="2005832"/>
          </a:xfrm>
        </p:spPr>
        <p:txBody>
          <a:bodyPr/>
          <a:lstStyle/>
          <a:p>
            <a:r>
              <a:rPr lang="bg-BG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oxima Nova Semibold" panose="020B0604020202020204" charset="0"/>
              </a:rPr>
              <a:t>Благодарим ви за вниманието!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oxima Nova Semibold" panose="020B060402020202020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36F15A-A72C-4D4E-84ED-8B63EA363EE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03967" y="2927106"/>
            <a:ext cx="4236905" cy="132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695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inal Project Proposal by Slidesgo">
  <a:themeElements>
    <a:clrScheme name="Simple Light">
      <a:dk1>
        <a:srgbClr val="000000"/>
      </a:dk1>
      <a:lt1>
        <a:srgbClr val="FFFFFF"/>
      </a:lt1>
      <a:dk2>
        <a:srgbClr val="FF725E"/>
      </a:dk2>
      <a:lt2>
        <a:srgbClr val="000000"/>
      </a:lt2>
      <a:accent1>
        <a:srgbClr val="FF725E"/>
      </a:accent1>
      <a:accent2>
        <a:srgbClr val="FF725E"/>
      </a:accent2>
      <a:accent3>
        <a:srgbClr val="F6B1A7"/>
      </a:accent3>
      <a:accent4>
        <a:srgbClr val="F6B1A7"/>
      </a:accent4>
      <a:accent5>
        <a:srgbClr val="FF725E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57</Words>
  <Application>Microsoft Office PowerPoint</Application>
  <PresentationFormat>On-screen Show (16:9)</PresentationFormat>
  <Paragraphs>20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Century Gothic</vt:lpstr>
      <vt:lpstr>Proxima Nova Semibold</vt:lpstr>
      <vt:lpstr>Montserrat</vt:lpstr>
      <vt:lpstr>Sarala</vt:lpstr>
      <vt:lpstr>Final Project Proposal by Slidesgo</vt:lpstr>
      <vt:lpstr>Team IGNITY</vt:lpstr>
      <vt:lpstr>PowerPoint Presentation</vt:lpstr>
      <vt:lpstr>Етапи на развитие</vt:lpstr>
      <vt:lpstr>Нашата идея</vt:lpstr>
      <vt:lpstr>Програмите, които използвахме</vt:lpstr>
      <vt:lpstr>PowerPoint Presentation</vt:lpstr>
      <vt:lpstr>Благодарим ви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IGNITY</dc:title>
  <dc:creator>Alex</dc:creator>
  <cp:lastModifiedBy>Alex Staykova</cp:lastModifiedBy>
  <cp:revision>11</cp:revision>
  <dcterms:modified xsi:type="dcterms:W3CDTF">2021-04-22T16:55:28Z</dcterms:modified>
</cp:coreProperties>
</file>